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7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08/06/2023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06.08.2023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06.08.2023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06.08.2023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active and </a:t>
            </a:r>
            <a:r>
              <a:rPr lang="en-DE" dirty="0">
                <a:sym typeface="Wingdings" pitchFamily="2" charset="2"/>
              </a:rPr>
              <a:t>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appropriate inductive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972654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10359</TotalTime>
  <Words>2209</Words>
  <Application>Microsoft Office PowerPoint</Application>
  <PresentationFormat>Widescreen</PresentationFormat>
  <Paragraphs>384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253</cp:revision>
  <dcterms:created xsi:type="dcterms:W3CDTF">2022-07-11T13:02:20Z</dcterms:created>
  <dcterms:modified xsi:type="dcterms:W3CDTF">2023-08-06T17:35:32Z</dcterms:modified>
</cp:coreProperties>
</file>